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6" autoAdjust="0"/>
  </p:normalViewPr>
  <p:slideViewPr>
    <p:cSldViewPr>
      <p:cViewPr>
        <p:scale>
          <a:sx n="70" d="100"/>
          <a:sy n="70" d="100"/>
        </p:scale>
        <p:origin x="-138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73049-F19E-4C4C-B72C-1632A1FFB23F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0BDD7-D622-4156-9792-39C3F621B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37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0BDD7-D622-4156-9792-39C3F621BA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43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19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22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4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1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07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21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58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1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28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3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17E9-E814-43B2-8B67-A61BD71B4D60}" type="datetimeFigureOut">
              <a:rPr lang="en-GB" smtClean="0"/>
              <a:t>29/04/2018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B6F4-EA7B-407B-989A-CFC554CEA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6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6703" r="16509" b="6194"/>
          <a:stretch/>
        </p:blipFill>
        <p:spPr bwMode="auto">
          <a:xfrm>
            <a:off x="395536" y="0"/>
            <a:ext cx="8636000" cy="637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دا ۰۱۰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6784" r="11822" b="9266"/>
          <a:stretch/>
        </p:blipFill>
        <p:spPr bwMode="auto">
          <a:xfrm>
            <a:off x="53669" y="1052736"/>
            <a:ext cx="9090331" cy="908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دا ۰۱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7" t="8587" r="15146" b="5896"/>
          <a:stretch/>
        </p:blipFill>
        <p:spPr bwMode="auto">
          <a:xfrm>
            <a:off x="323528" y="332656"/>
            <a:ext cx="8631088" cy="625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دا ۰۱۲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t="6699" r="9276" b="6113"/>
          <a:stretch/>
        </p:blipFill>
        <p:spPr bwMode="auto">
          <a:xfrm>
            <a:off x="359532" y="476672"/>
            <a:ext cx="8424936" cy="576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دا ۰۱۳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6699" r="6723" b="6336"/>
          <a:stretch/>
        </p:blipFill>
        <p:spPr bwMode="auto">
          <a:xfrm>
            <a:off x="-137327" y="514954"/>
            <a:ext cx="941865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دا ۰۱۴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6889" r="6764" b="6326"/>
          <a:stretch/>
        </p:blipFill>
        <p:spPr bwMode="auto">
          <a:xfrm>
            <a:off x="-396552" y="597862"/>
            <a:ext cx="9727590" cy="572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دا ۰۱۵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5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</Words>
  <Application>Microsoft Office PowerPoint</Application>
  <PresentationFormat>On-screen Show (4:3)</PresentationFormat>
  <Paragraphs>1</Paragraphs>
  <Slides>6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12</cp:revision>
  <dcterms:created xsi:type="dcterms:W3CDTF">2018-04-29T05:32:37Z</dcterms:created>
  <dcterms:modified xsi:type="dcterms:W3CDTF">2018-04-29T15:13:38Z</dcterms:modified>
</cp:coreProperties>
</file>