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CA2A47-4302-4C8B-B50D-44DEF6AB14D0}" type="datetimeFigureOut">
              <a:rPr lang="en-GB" smtClean="0"/>
              <a:t>29/04/2018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2A67F-0666-47D7-999F-E14B78545A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305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2A67F-0666-47D7-999F-E14B78545A2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2876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3" t="22160" r="28048" b="6249"/>
          <a:stretch/>
        </p:blipFill>
        <p:spPr bwMode="auto">
          <a:xfrm>
            <a:off x="928255" y="304800"/>
            <a:ext cx="8063345" cy="6363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صدا ۰۰۵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3455" y="5334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32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924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صدا ۰۰۶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400" y="5943600"/>
            <a:ext cx="609600" cy="609600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1" t="22024" r="24144" b="10984"/>
          <a:stretch/>
        </p:blipFill>
        <p:spPr bwMode="auto">
          <a:xfrm>
            <a:off x="152400" y="533400"/>
            <a:ext cx="8548914" cy="490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769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4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صدا ۰۰۷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771" y="286545"/>
            <a:ext cx="609600" cy="6096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6" t="12053" r="20192" b="9280"/>
          <a:stretch/>
        </p:blipFill>
        <p:spPr bwMode="auto">
          <a:xfrm>
            <a:off x="457200" y="609599"/>
            <a:ext cx="8382000" cy="5754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36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8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صدا ۰۰۸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7" t="11648" r="32011" b="6156"/>
          <a:stretch/>
        </p:blipFill>
        <p:spPr bwMode="auto">
          <a:xfrm>
            <a:off x="20782" y="-23714"/>
            <a:ext cx="9275618" cy="6881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686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4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صدا ۰۰۹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6" t="11806" r="34629" b="5952"/>
          <a:stretch/>
        </p:blipFill>
        <p:spPr bwMode="auto">
          <a:xfrm>
            <a:off x="0" y="87518"/>
            <a:ext cx="9220200" cy="6770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9639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9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</Words>
  <Application>Microsoft Office PowerPoint</Application>
  <PresentationFormat>On-screen Show (4:3)</PresentationFormat>
  <Paragraphs>1</Paragraphs>
  <Slides>5</Slides>
  <Notes>1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ENIAC acer</dc:creator>
  <cp:lastModifiedBy>ENIAC acer</cp:lastModifiedBy>
  <cp:revision>11</cp:revision>
  <dcterms:created xsi:type="dcterms:W3CDTF">2006-08-16T00:00:00Z</dcterms:created>
  <dcterms:modified xsi:type="dcterms:W3CDTF">2018-04-29T14:59:16Z</dcterms:modified>
</cp:coreProperties>
</file>