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87" autoAdjust="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48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61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2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80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89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30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50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50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46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9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69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B1106-B540-4950-BD99-5D2C7C927DA3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52942-43CA-4ABF-8D4C-50277BB729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73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11624" r="27958" b="6237"/>
          <a:stretch/>
        </p:blipFill>
        <p:spPr bwMode="auto">
          <a:xfrm>
            <a:off x="611560" y="-65771"/>
            <a:ext cx="8784976" cy="679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۳۳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۴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t="11850" r="8896" b="7089"/>
          <a:stretch/>
        </p:blipFill>
        <p:spPr bwMode="auto">
          <a:xfrm>
            <a:off x="-304799" y="623455"/>
            <a:ext cx="10061376" cy="592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4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۵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11875" r="17079" b="6875"/>
          <a:stretch/>
        </p:blipFill>
        <p:spPr bwMode="auto">
          <a:xfrm>
            <a:off x="395536" y="404664"/>
            <a:ext cx="8610600" cy="594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۶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13061" r="17140" b="6542"/>
          <a:stretch/>
        </p:blipFill>
        <p:spPr bwMode="auto">
          <a:xfrm>
            <a:off x="611560" y="260648"/>
            <a:ext cx="8069912" cy="588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3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۷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t="11776" r="8917" b="6712"/>
          <a:stretch/>
        </p:blipFill>
        <p:spPr bwMode="auto">
          <a:xfrm>
            <a:off x="-972616" y="87464"/>
            <a:ext cx="10713720" cy="59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2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5</cp:revision>
  <dcterms:created xsi:type="dcterms:W3CDTF">2018-04-29T06:24:51Z</dcterms:created>
  <dcterms:modified xsi:type="dcterms:W3CDTF">2018-04-29T14:54:46Z</dcterms:modified>
</cp:coreProperties>
</file>