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01620-E9BA-4E0F-B150-C56D8B07E3FD}" type="datetimeFigureOut">
              <a:rPr lang="en-GB" smtClean="0"/>
              <a:t>29/04/2018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68D3A-005D-42CB-8DAA-F9A9318120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6847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01620-E9BA-4E0F-B150-C56D8B07E3FD}" type="datetimeFigureOut">
              <a:rPr lang="en-GB" smtClean="0"/>
              <a:t>29/04/2018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68D3A-005D-42CB-8DAA-F9A9318120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6552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01620-E9BA-4E0F-B150-C56D8B07E3FD}" type="datetimeFigureOut">
              <a:rPr lang="en-GB" smtClean="0"/>
              <a:t>29/04/2018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68D3A-005D-42CB-8DAA-F9A9318120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136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01620-E9BA-4E0F-B150-C56D8B07E3FD}" type="datetimeFigureOut">
              <a:rPr lang="en-GB" smtClean="0"/>
              <a:t>29/04/2018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68D3A-005D-42CB-8DAA-F9A9318120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7082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01620-E9BA-4E0F-B150-C56D8B07E3FD}" type="datetimeFigureOut">
              <a:rPr lang="en-GB" smtClean="0"/>
              <a:t>29/04/2018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68D3A-005D-42CB-8DAA-F9A9318120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1227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01620-E9BA-4E0F-B150-C56D8B07E3FD}" type="datetimeFigureOut">
              <a:rPr lang="en-GB" smtClean="0"/>
              <a:t>29/04/2018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68D3A-005D-42CB-8DAA-F9A9318120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1176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01620-E9BA-4E0F-B150-C56D8B07E3FD}" type="datetimeFigureOut">
              <a:rPr lang="en-GB" smtClean="0"/>
              <a:t>29/04/2018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68D3A-005D-42CB-8DAA-F9A9318120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4541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01620-E9BA-4E0F-B150-C56D8B07E3FD}" type="datetimeFigureOut">
              <a:rPr lang="en-GB" smtClean="0"/>
              <a:t>29/04/2018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68D3A-005D-42CB-8DAA-F9A9318120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3814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01620-E9BA-4E0F-B150-C56D8B07E3FD}" type="datetimeFigureOut">
              <a:rPr lang="en-GB" smtClean="0"/>
              <a:t>29/04/2018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68D3A-005D-42CB-8DAA-F9A9318120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2965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01620-E9BA-4E0F-B150-C56D8B07E3FD}" type="datetimeFigureOut">
              <a:rPr lang="en-GB" smtClean="0"/>
              <a:t>29/04/2018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68D3A-005D-42CB-8DAA-F9A9318120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8499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01620-E9BA-4E0F-B150-C56D8B07E3FD}" type="datetimeFigureOut">
              <a:rPr lang="en-GB" smtClean="0"/>
              <a:t>29/04/2018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68D3A-005D-42CB-8DAA-F9A9318120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6670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01620-E9BA-4E0F-B150-C56D8B07E3FD}" type="datetimeFigureOut">
              <a:rPr lang="en-GB" smtClean="0"/>
              <a:t>29/04/2018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168D3A-005D-42CB-8DAA-F9A9318120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6464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9" t="11698" r="9024" b="6862"/>
          <a:stretch/>
        </p:blipFill>
        <p:spPr bwMode="auto">
          <a:xfrm>
            <a:off x="-290945" y="548680"/>
            <a:ext cx="10047522" cy="5957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صدا ۰۲۷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2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3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صدا ۰۲۸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4" t="12040" r="8746" b="6710"/>
          <a:stretch/>
        </p:blipFill>
        <p:spPr bwMode="auto">
          <a:xfrm>
            <a:off x="-612576" y="476672"/>
            <a:ext cx="10255161" cy="5943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520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1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صدا ۰۲۹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3" t="19236" r="8831" b="7658"/>
          <a:stretch/>
        </p:blipFill>
        <p:spPr bwMode="auto">
          <a:xfrm>
            <a:off x="0" y="1163782"/>
            <a:ext cx="10529455" cy="5347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921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8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صدا ۰۳۰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1" t="12267" r="8533" b="7052"/>
          <a:stretch/>
        </p:blipFill>
        <p:spPr bwMode="auto">
          <a:xfrm>
            <a:off x="-124691" y="581890"/>
            <a:ext cx="10097292" cy="5902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3759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8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صدا ۰۳۱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6" t="12229" r="9087" b="7469"/>
          <a:stretch/>
        </p:blipFill>
        <p:spPr bwMode="auto">
          <a:xfrm>
            <a:off x="1" y="651164"/>
            <a:ext cx="9828584" cy="5874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0756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3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صدا ۰۳۲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1850" r="8724" b="6710"/>
          <a:stretch/>
        </p:blipFill>
        <p:spPr bwMode="auto">
          <a:xfrm>
            <a:off x="-152399" y="623454"/>
            <a:ext cx="9980984" cy="5957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564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6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0</Words>
  <Application>Microsoft Office PowerPoint</Application>
  <PresentationFormat>On-screen Show (4:3)</PresentationFormat>
  <Paragraphs>0</Paragraphs>
  <Slides>6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ENIAC acer</dc:creator>
  <cp:lastModifiedBy>ENIAC acer</cp:lastModifiedBy>
  <cp:revision>5</cp:revision>
  <dcterms:created xsi:type="dcterms:W3CDTF">2018-04-29T06:18:21Z</dcterms:created>
  <dcterms:modified xsi:type="dcterms:W3CDTF">2018-04-29T14:52:20Z</dcterms:modified>
</cp:coreProperties>
</file>