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67B93-EBB9-4601-B043-6F5BF0E50D41}" type="datetimeFigureOut">
              <a:rPr lang="en-GB" smtClean="0"/>
              <a:t>29/04/2018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F4C0-F9CA-409F-8D3E-661934AB48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619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67B93-EBB9-4601-B043-6F5BF0E50D41}" type="datetimeFigureOut">
              <a:rPr lang="en-GB" smtClean="0"/>
              <a:t>29/04/2018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F4C0-F9CA-409F-8D3E-661934AB48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0269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67B93-EBB9-4601-B043-6F5BF0E50D41}" type="datetimeFigureOut">
              <a:rPr lang="en-GB" smtClean="0"/>
              <a:t>29/04/2018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F4C0-F9CA-409F-8D3E-661934AB48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8164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67B93-EBB9-4601-B043-6F5BF0E50D41}" type="datetimeFigureOut">
              <a:rPr lang="en-GB" smtClean="0"/>
              <a:t>29/04/2018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F4C0-F9CA-409F-8D3E-661934AB48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500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67B93-EBB9-4601-B043-6F5BF0E50D41}" type="datetimeFigureOut">
              <a:rPr lang="en-GB" smtClean="0"/>
              <a:t>29/04/2018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F4C0-F9CA-409F-8D3E-661934AB48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2991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67B93-EBB9-4601-B043-6F5BF0E50D41}" type="datetimeFigureOut">
              <a:rPr lang="en-GB" smtClean="0"/>
              <a:t>29/04/2018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F4C0-F9CA-409F-8D3E-661934AB48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1096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67B93-EBB9-4601-B043-6F5BF0E50D41}" type="datetimeFigureOut">
              <a:rPr lang="en-GB" smtClean="0"/>
              <a:t>29/04/2018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F4C0-F9CA-409F-8D3E-661934AB48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1662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67B93-EBB9-4601-B043-6F5BF0E50D41}" type="datetimeFigureOut">
              <a:rPr lang="en-GB" smtClean="0"/>
              <a:t>29/04/2018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F4C0-F9CA-409F-8D3E-661934AB48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4647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67B93-EBB9-4601-B043-6F5BF0E50D41}" type="datetimeFigureOut">
              <a:rPr lang="en-GB" smtClean="0"/>
              <a:t>29/04/2018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F4C0-F9CA-409F-8D3E-661934AB48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3118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67B93-EBB9-4601-B043-6F5BF0E50D41}" type="datetimeFigureOut">
              <a:rPr lang="en-GB" smtClean="0"/>
              <a:t>29/04/2018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F4C0-F9CA-409F-8D3E-661934AB48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2473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67B93-EBB9-4601-B043-6F5BF0E50D41}" type="datetimeFigureOut">
              <a:rPr lang="en-GB" smtClean="0"/>
              <a:t>29/04/2018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F4C0-F9CA-409F-8D3E-661934AB48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862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67B93-EBB9-4601-B043-6F5BF0E50D41}" type="datetimeFigureOut">
              <a:rPr lang="en-GB" smtClean="0"/>
              <a:t>29/04/2018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47F4C0-F9CA-409F-8D3E-661934AB48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2126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9" t="11661" r="8747" b="6332"/>
          <a:stretch/>
        </p:blipFill>
        <p:spPr bwMode="auto">
          <a:xfrm>
            <a:off x="-972616" y="429491"/>
            <a:ext cx="10778838" cy="5999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صدا ۰۲۱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5" name="صدا ۰۲۱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25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6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86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صدا ۰۲۲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1" t="11813" r="8619" b="6414"/>
          <a:stretch/>
        </p:blipFill>
        <p:spPr bwMode="auto">
          <a:xfrm>
            <a:off x="-684584" y="432824"/>
            <a:ext cx="10792692" cy="5981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صدا ۰۲۲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57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3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8139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813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صدا ۰۲۳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1" t="16775" r="8619" b="6331"/>
          <a:stretch/>
        </p:blipFill>
        <p:spPr bwMode="auto">
          <a:xfrm>
            <a:off x="-684584" y="260648"/>
            <a:ext cx="10792692" cy="5624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643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7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صدا ۰۲۴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4" t="11887" r="17073" b="8757"/>
          <a:stretch/>
        </p:blipFill>
        <p:spPr bwMode="auto">
          <a:xfrm>
            <a:off x="665018" y="554182"/>
            <a:ext cx="8575964" cy="5805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65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1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صدا ۰۲۵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12381" r="8638" b="6902"/>
          <a:stretch/>
        </p:blipFill>
        <p:spPr bwMode="auto">
          <a:xfrm>
            <a:off x="-900608" y="260648"/>
            <a:ext cx="10792692" cy="590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079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صدا ۰۲۶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0" t="12229" r="8853" b="13339"/>
          <a:stretch/>
        </p:blipFill>
        <p:spPr bwMode="auto">
          <a:xfrm>
            <a:off x="-828600" y="548680"/>
            <a:ext cx="10723419" cy="5444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8029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2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Office PowerPoint</Application>
  <PresentationFormat>On-screen Show (4:3)</PresentationFormat>
  <Paragraphs>0</Paragraphs>
  <Slides>6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ENIAC acer</dc:creator>
  <cp:lastModifiedBy>ENIAC acer</cp:lastModifiedBy>
  <cp:revision>5</cp:revision>
  <dcterms:created xsi:type="dcterms:W3CDTF">2018-04-29T06:07:40Z</dcterms:created>
  <dcterms:modified xsi:type="dcterms:W3CDTF">2018-04-29T14:51:17Z</dcterms:modified>
</cp:coreProperties>
</file>