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384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28" autoAdjust="0"/>
    <p:restoredTop sz="94660"/>
  </p:normalViewPr>
  <p:slideViewPr>
    <p:cSldViewPr showGuides="1">
      <p:cViewPr>
        <p:scale>
          <a:sx n="60" d="100"/>
          <a:sy n="60" d="100"/>
        </p:scale>
        <p:origin x="-66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4221A-D613-47BB-84FD-A59692C08C4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AE2F1-E58D-41C8-BC35-10469192D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F1BA-F122-42FB-AC61-515E6F70223D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305A-D4DA-4169-B55A-C4F88AC1DB36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4231-78B8-4A0F-97B1-E279D7E6864D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20BD-9A0D-41FF-A135-44E1E9748818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54E8-A985-49D0-9BDA-6BAE07A9BEF1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BFD4-1C0D-44AA-B146-591A75A73EC8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9D42-3C86-428A-8D67-A312640685C0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1121-3F80-4F85-81F0-C0DF91FB8429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DA8E-9C9C-45D2-8D94-6A77BD909C6C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D5BF-82A5-4B94-95F9-77FC335C380A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C3215-F758-4152-953F-34B0A5FD969A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CAB4E6-2AAB-41D3-AED8-0F3009B22374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49.png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20.png"/><Relationship Id="rId7" Type="http://schemas.openxmlformats.org/officeDocument/2006/relationships/image" Target="../media/image7.png"/><Relationship Id="rId12" Type="http://schemas.openxmlformats.org/officeDocument/2006/relationships/image" Target="../media/image2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18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28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5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315712"/>
          </a:xfrm>
        </p:spPr>
        <p:txBody>
          <a:bodyPr>
            <a:normAutofit/>
          </a:bodyPr>
          <a:lstStyle/>
          <a:p>
            <a:pPr algn="ctr" rtl="1"/>
            <a:r>
              <a:rPr lang="fa-IR" b="1" dirty="0" smtClean="0">
                <a:cs typeface="B Titr" pitchFamily="2" charset="-78"/>
              </a:rPr>
              <a:t>بسمه تعالی</a:t>
            </a:r>
            <a:br>
              <a:rPr lang="fa-IR" b="1" dirty="0" smtClean="0">
                <a:cs typeface="B Titr" pitchFamily="2" charset="-78"/>
              </a:rPr>
            </a:b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sz="4400" b="1" dirty="0" smtClean="0">
                <a:cs typeface="B Titr" pitchFamily="2" charset="-78"/>
              </a:rPr>
              <a:t>ریاضی مهندسی</a:t>
            </a: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sz="3200" b="1" dirty="0" smtClean="0">
                <a:cs typeface="B Titr" pitchFamily="2" charset="-78"/>
              </a:rPr>
              <a:t>(جلسه </a:t>
            </a:r>
            <a:r>
              <a:rPr lang="fa-IR" sz="3200" b="1" dirty="0" smtClean="0">
                <a:cs typeface="B Titr" pitchFamily="2" charset="-78"/>
              </a:rPr>
              <a:t>دوم)</a:t>
            </a: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sz="4400" b="1" dirty="0" smtClean="0">
                <a:cs typeface="B Titr" pitchFamily="2" charset="-78"/>
              </a:rPr>
              <a:t>مدرس: مقیمی</a:t>
            </a: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14400"/>
            <a:ext cx="8000999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28800"/>
            <a:ext cx="8077200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990600"/>
            <a:ext cx="3238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2514600"/>
            <a:ext cx="3238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3352801"/>
            <a:ext cx="35329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4191000"/>
            <a:ext cx="585787" cy="29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4267200"/>
            <a:ext cx="476250" cy="291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9400" y="4267200"/>
            <a:ext cx="195262" cy="216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10088" y="3314700"/>
            <a:ext cx="123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600" y="4343400"/>
            <a:ext cx="309562" cy="41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0" y="5105400"/>
            <a:ext cx="5143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r"/>
            <a:r>
              <a:rPr lang="fa-IR" dirty="0" smtClean="0"/>
              <a:t>انتگرال فوریه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563" y="1600200"/>
            <a:ext cx="8072437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9300" y="3276600"/>
            <a:ext cx="190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9300" y="3810000"/>
            <a:ext cx="190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286000"/>
            <a:ext cx="628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7620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8" y="3362325"/>
            <a:ext cx="762952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77100" y="1752600"/>
            <a:ext cx="190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810000"/>
            <a:ext cx="5143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4419600"/>
            <a:ext cx="342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4800600"/>
            <a:ext cx="223837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سری فوریه سینوسی و کسینوسی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b="1" dirty="0" smtClean="0"/>
              <a:t>.</a:t>
            </a:r>
            <a:r>
              <a:rPr lang="en-US" b="1" dirty="0" smtClean="0"/>
              <a:t>f(x)</a:t>
            </a:r>
            <a:r>
              <a:rPr lang="fa-IR" b="1" dirty="0" smtClean="0"/>
              <a:t> سری فوریه کسینوسی متناظر با</a:t>
            </a:r>
          </a:p>
          <a:p>
            <a:pPr algn="l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بطور زوج گسترش داده</a:t>
            </a:r>
            <a:r>
              <a:rPr lang="fa-IR" dirty="0" smtClean="0"/>
              <a:t>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(-L, 0) 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تعریف شده باشد. اگر این تابع را در فاصله 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(0,L)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در بازه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فرض</a:t>
            </a: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l">
              <a:buNone/>
            </a:pP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و برای تابع حاصل شده سری فوریه بنویسیم به این سری فوریه ، سری فوریه کسینوسی متناظر با</a:t>
            </a: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l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گفته می شود</a:t>
            </a: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>
              <a:buNone/>
            </a:pP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>
              <a:buNone/>
            </a:pP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1" y="3429000"/>
            <a:ext cx="2971800" cy="1526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105400"/>
            <a:ext cx="45339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429000"/>
            <a:ext cx="34194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3429000"/>
            <a:ext cx="481012" cy="299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4572000"/>
            <a:ext cx="23079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200" y="5105400"/>
            <a:ext cx="62865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76400" y="5867399"/>
            <a:ext cx="552450" cy="33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162" y="914400"/>
            <a:ext cx="8067675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" y="4095750"/>
            <a:ext cx="81534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4343400"/>
            <a:ext cx="3714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4419600"/>
            <a:ext cx="4419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1905000"/>
            <a:ext cx="3429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35357" y="4495800"/>
            <a:ext cx="569843" cy="385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81600" y="5562600"/>
            <a:ext cx="2952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2000" y="1981200"/>
            <a:ext cx="696360" cy="432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67400" y="4114800"/>
            <a:ext cx="352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24600" y="914400"/>
            <a:ext cx="352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8229600" cy="4633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867400"/>
            <a:ext cx="42195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2590800"/>
            <a:ext cx="381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2590800"/>
            <a:ext cx="3048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" y="1981199"/>
            <a:ext cx="552450" cy="33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2362200"/>
            <a:ext cx="54552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6800" y="6019800"/>
            <a:ext cx="552450" cy="33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7763"/>
            <a:ext cx="824865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791200"/>
            <a:ext cx="51530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2257425"/>
            <a:ext cx="2286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2286000"/>
            <a:ext cx="228600" cy="23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002" y="4572000"/>
            <a:ext cx="29154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7832" y="5943600"/>
            <a:ext cx="29496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" y="2209800"/>
            <a:ext cx="54552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00" y="1600200"/>
            <a:ext cx="3429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15200" y="3048000"/>
            <a:ext cx="133351" cy="255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72400" y="3048000"/>
            <a:ext cx="1524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0" y="3048000"/>
            <a:ext cx="4000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9800" y="3124200"/>
            <a:ext cx="342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2600" y="3657600"/>
            <a:ext cx="23812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90800" y="3657600"/>
            <a:ext cx="23812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477000" y="3886200"/>
            <a:ext cx="390525" cy="264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5800" y="4495800"/>
            <a:ext cx="272761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10400" y="5410200"/>
            <a:ext cx="409142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74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10000" y="5181600"/>
            <a:ext cx="471487" cy="29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8200" y="5915297"/>
            <a:ext cx="454169" cy="28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9025" y="838200"/>
            <a:ext cx="5057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413" y="1676400"/>
            <a:ext cx="8639175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199" y="3886200"/>
            <a:ext cx="36443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3886200"/>
            <a:ext cx="623889" cy="392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1981200"/>
            <a:ext cx="408709" cy="25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3505200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3886200"/>
            <a:ext cx="682769" cy="42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71550"/>
            <a:ext cx="754380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5410200"/>
            <a:ext cx="61912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3352800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1752600"/>
            <a:ext cx="7273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2667000"/>
            <a:ext cx="204354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 flipV="1">
            <a:off x="2590800" y="3429000"/>
            <a:ext cx="174852" cy="135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b="1" baseline="30000" dirty="0" smtClean="0"/>
              <a:t>تساوی پارسوال: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76375"/>
            <a:ext cx="8305801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4200"/>
            <a:ext cx="9144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2667000"/>
            <a:ext cx="190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1828800"/>
            <a:ext cx="481012" cy="299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3124200"/>
            <a:ext cx="319088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8" y="838200"/>
            <a:ext cx="7705725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1" y="5015838"/>
            <a:ext cx="5562599" cy="184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5105400"/>
            <a:ext cx="190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2546</TotalTime>
  <Words>79</Words>
  <Application>Microsoft Office PowerPoint</Application>
  <PresentationFormat>On-screen Show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بسمه تعالی  ریاضی مهندسی (جلسه دوم)  مدرس: مقیمی </vt:lpstr>
      <vt:lpstr>سری فوریه سینوسی و کسینوسی </vt:lpstr>
      <vt:lpstr>Slide 3</vt:lpstr>
      <vt:lpstr>Slide 4</vt:lpstr>
      <vt:lpstr>Slide 5</vt:lpstr>
      <vt:lpstr>Slide 6</vt:lpstr>
      <vt:lpstr>Slide 7</vt:lpstr>
      <vt:lpstr>تساوی پارسوال: </vt:lpstr>
      <vt:lpstr>Slide 9</vt:lpstr>
      <vt:lpstr>Slide 10</vt:lpstr>
      <vt:lpstr>انتگرال فوریه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DejaVu</dc:creator>
  <cp:lastModifiedBy>moghimi</cp:lastModifiedBy>
  <cp:revision>264</cp:revision>
  <dcterms:created xsi:type="dcterms:W3CDTF">2011-04-13T21:00:13Z</dcterms:created>
  <dcterms:modified xsi:type="dcterms:W3CDTF">2020-02-19T09:39:26Z</dcterms:modified>
</cp:coreProperties>
</file>