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65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297C-D950-4E84-BBA2-431C2B09C1D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E54FF-7B40-4893-8DCA-C8A532AB9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797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90A1-F2F1-49FE-938A-F1A76CFBAC51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216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7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50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92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10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76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720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61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93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20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49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94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22525" y="990600"/>
            <a:ext cx="290496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4400" b="1" dirty="0" smtClean="0">
                <a:cs typeface="B Nazanin" pitchFamily="2" charset="-78"/>
              </a:rPr>
              <a:t>بسمه تعالی</a:t>
            </a:r>
          </a:p>
          <a:p>
            <a:pPr algn="ctr" rtl="1"/>
            <a:endParaRPr lang="fa-IR" sz="4400" b="1" dirty="0" smtClean="0">
              <a:cs typeface="B Nazanin" pitchFamily="2" charset="-78"/>
            </a:endParaRPr>
          </a:p>
          <a:p>
            <a:pPr algn="ctr" rtl="1"/>
            <a:r>
              <a:rPr lang="fa-IR" sz="4000" b="1" dirty="0" smtClean="0">
                <a:cs typeface="B Nazanin" pitchFamily="2" charset="-78"/>
              </a:rPr>
              <a:t>الکترومغناطیس</a:t>
            </a:r>
            <a:endParaRPr lang="fa-IR" sz="4400" b="1" dirty="0" smtClean="0">
              <a:cs typeface="B Nazanin" pitchFamily="2" charset="-78"/>
            </a:endParaRPr>
          </a:p>
          <a:p>
            <a:pPr algn="ctr" rtl="1"/>
            <a:r>
              <a:rPr lang="fa-IR" sz="4400" dirty="0" smtClean="0">
                <a:cs typeface="B Nazanin" pitchFamily="2" charset="-78"/>
              </a:rPr>
              <a:t>(جلسه </a:t>
            </a:r>
            <a:r>
              <a:rPr lang="fa-IR" sz="4400" dirty="0" smtClean="0">
                <a:cs typeface="B Nazanin" pitchFamily="2" charset="-78"/>
              </a:rPr>
              <a:t>سوم)</a:t>
            </a:r>
            <a:endParaRPr lang="fa-IR" sz="4400" dirty="0" smtClean="0">
              <a:cs typeface="B Nazanin" pitchFamily="2" charset="-78"/>
            </a:endParaRPr>
          </a:p>
          <a:p>
            <a:pPr algn="ctr" rtl="1"/>
            <a:endParaRPr lang="fa-IR" sz="4400" dirty="0" smtClean="0">
              <a:cs typeface="B Nazanin" pitchFamily="2" charset="-78"/>
            </a:endParaRPr>
          </a:p>
          <a:p>
            <a:pPr algn="ctr" rtl="1"/>
            <a:r>
              <a:rPr lang="fa-IR" sz="4000" dirty="0" smtClean="0">
                <a:cs typeface="B Nazanin" pitchFamily="2" charset="-78"/>
              </a:rPr>
              <a:t>مدرس: مقیمی</a:t>
            </a:r>
            <a:endParaRPr lang="en-US" sz="3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1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0488"/>
            <a:ext cx="118586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309563"/>
            <a:ext cx="118586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0488"/>
            <a:ext cx="118586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0488"/>
            <a:ext cx="118586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" y="272882"/>
            <a:ext cx="12023408" cy="616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32398"/>
            <a:ext cx="114776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0488"/>
            <a:ext cx="118586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04775"/>
            <a:ext cx="1185862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0488"/>
            <a:ext cx="118586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0488"/>
            <a:ext cx="118586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0488"/>
            <a:ext cx="118586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357188"/>
            <a:ext cx="11858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47638"/>
            <a:ext cx="118586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90488"/>
            <a:ext cx="118586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29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</Words>
  <Application>Microsoft Office PowerPoint</Application>
  <PresentationFormat>Custom</PresentationFormat>
  <Paragraphs>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moghimi</cp:lastModifiedBy>
  <cp:revision>39</cp:revision>
  <dcterms:created xsi:type="dcterms:W3CDTF">2018-02-24T05:21:10Z</dcterms:created>
  <dcterms:modified xsi:type="dcterms:W3CDTF">2020-03-13T16:55:51Z</dcterms:modified>
</cp:coreProperties>
</file>