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8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8" autoAdjust="0"/>
    <p:restoredTop sz="94660"/>
  </p:normalViewPr>
  <p:slideViewPr>
    <p:cSldViewPr showGuides="1">
      <p:cViewPr>
        <p:scale>
          <a:sx n="60" d="100"/>
          <a:sy n="60" d="100"/>
        </p:scale>
        <p:origin x="-6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4221A-D613-47BB-84FD-A59692C08C4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AE2F1-E58D-41C8-BC35-10469192D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AE2F1-E58D-41C8-BC35-10469192DB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AE2F1-E58D-41C8-BC35-10469192DB0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AE2F1-E58D-41C8-BC35-10469192DB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F1BA-F122-42FB-AC61-515E6F70223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305A-D4DA-4169-B55A-C4F88AC1DB36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4231-78B8-4A0F-97B1-E279D7E6864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20BD-9A0D-41FF-A135-44E1E974881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54E8-A985-49D0-9BDA-6BAE07A9BEF1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BFD4-1C0D-44AA-B146-591A75A73EC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9D42-3C86-428A-8D67-A312640685C0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1121-3F80-4F85-81F0-C0DF91FB8429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DA8E-9C9C-45D2-8D94-6A77BD909C6C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D5BF-82A5-4B94-95F9-77FC335C380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C3215-F758-4152-953F-34B0A5FD969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AB4E6-2AAB-41D3-AED8-0F3009B22374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315712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cs typeface="B Titr" pitchFamily="2" charset="-78"/>
              </a:rPr>
              <a:t>بسمه تعالی</a:t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ریاضی مهندسی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3200" b="1" dirty="0" smtClean="0">
                <a:cs typeface="B Titr" pitchFamily="2" charset="-78"/>
              </a:rPr>
              <a:t>(جلسه </a:t>
            </a:r>
            <a:r>
              <a:rPr lang="fa-IR" sz="3200" b="1" dirty="0" smtClean="0">
                <a:cs typeface="B Titr" pitchFamily="2" charset="-78"/>
              </a:rPr>
              <a:t>سوم</a:t>
            </a:r>
            <a:r>
              <a:rPr lang="fa-IR" sz="3200" b="1" dirty="0" smtClean="0">
                <a:cs typeface="B Titr" pitchFamily="2" charset="-78"/>
              </a:rPr>
              <a:t>)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مدرس: مقیمی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r"/>
            <a:r>
              <a:rPr lang="fa-IR" b="1" dirty="0" smtClean="0"/>
              <a:t>فرم قطبی اعداد مختلط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768667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81600"/>
            <a:ext cx="8001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048000"/>
            <a:ext cx="19050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2819400"/>
            <a:ext cx="1714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39624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3982358"/>
            <a:ext cx="952500" cy="35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66800" y="43434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81199" y="2362200"/>
            <a:ext cx="121919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/>
              <a:t>فرمول دموآور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2" y="1371600"/>
            <a:ext cx="79009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7562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933700"/>
            <a:ext cx="36576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1066800"/>
            <a:ext cx="304800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1295400"/>
            <a:ext cx="31432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838200"/>
            <a:ext cx="74866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124200"/>
            <a:ext cx="76962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1700" y="38862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48768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914400"/>
            <a:ext cx="137160" cy="22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914400"/>
            <a:ext cx="3429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1676400"/>
            <a:ext cx="434008" cy="27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2438401"/>
            <a:ext cx="571500" cy="3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2514601"/>
            <a:ext cx="152400" cy="27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819757"/>
            <a:ext cx="7467600" cy="4742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5495925"/>
            <a:ext cx="2295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19500" y="45720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3100" y="45720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1295400"/>
            <a:ext cx="29126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1905000"/>
            <a:ext cx="3368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8200" y="1295400"/>
            <a:ext cx="547687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1752600"/>
            <a:ext cx="214312" cy="36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06944" y="5410200"/>
            <a:ext cx="217025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67000" y="3810000"/>
            <a:ext cx="547687" cy="3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6600" y="5029200"/>
            <a:ext cx="609600" cy="4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990600"/>
            <a:ext cx="833437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3000"/>
            <a:ext cx="4267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429000"/>
            <a:ext cx="171604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1143000"/>
            <a:ext cx="514556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4572000"/>
            <a:ext cx="471487" cy="309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6096000"/>
            <a:ext cx="547687" cy="3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2743200"/>
            <a:ext cx="306531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6248400"/>
            <a:ext cx="42068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62600" y="6019800"/>
            <a:ext cx="2952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" y="914400"/>
            <a:ext cx="78105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81200"/>
            <a:ext cx="678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1828800"/>
            <a:ext cx="63613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3200400"/>
            <a:ext cx="29051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066800"/>
            <a:ext cx="68246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800600"/>
            <a:ext cx="1428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8006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4800600"/>
            <a:ext cx="1809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4495800"/>
            <a:ext cx="180473" cy="22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7400" y="4495800"/>
            <a:ext cx="52925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914400"/>
            <a:ext cx="78581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487" y="4029075"/>
            <a:ext cx="74390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5791200"/>
            <a:ext cx="1809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5867400"/>
            <a:ext cx="1809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4343400"/>
            <a:ext cx="1809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886200"/>
            <a:ext cx="581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5334000"/>
            <a:ext cx="23812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2200" y="16002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/>
              <a:t>توابع مختلط</a:t>
            </a:r>
            <a:endParaRPr lang="en-US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836563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2743200"/>
            <a:ext cx="2095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5943600"/>
            <a:ext cx="228600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712" y="1285875"/>
            <a:ext cx="764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1219200"/>
            <a:ext cx="373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2539</TotalTime>
  <Words>24</Words>
  <Application>Microsoft Office PowerPoint</Application>
  <PresentationFormat>On-screen Show (4:3)</PresentationFormat>
  <Paragraphs>18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بسمه تعالی  ریاضی مهندسی (جلسه سوم)  مدرس: مقیمی </vt:lpstr>
      <vt:lpstr>Slide 2</vt:lpstr>
      <vt:lpstr>Slide 3</vt:lpstr>
      <vt:lpstr>Slide 4</vt:lpstr>
      <vt:lpstr>Slide 5</vt:lpstr>
      <vt:lpstr>Slide 6</vt:lpstr>
      <vt:lpstr>Slide 7</vt:lpstr>
      <vt:lpstr>توابع مختلط</vt:lpstr>
      <vt:lpstr>Slide 9</vt:lpstr>
      <vt:lpstr>فرم قطبی اعداد مختلط</vt:lpstr>
      <vt:lpstr>فرمول دموآور   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DejaVu</dc:creator>
  <cp:lastModifiedBy>moghimi</cp:lastModifiedBy>
  <cp:revision>264</cp:revision>
  <dcterms:created xsi:type="dcterms:W3CDTF">2011-04-13T21:00:13Z</dcterms:created>
  <dcterms:modified xsi:type="dcterms:W3CDTF">2020-02-19T09:43:15Z</dcterms:modified>
</cp:coreProperties>
</file>